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9"/>
  </p:handout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3" r:id="rId21"/>
    <p:sldId id="278" r:id="rId22"/>
    <p:sldId id="274" r:id="rId23"/>
    <p:sldId id="279" r:id="rId24"/>
    <p:sldId id="275" r:id="rId25"/>
    <p:sldId id="280" r:id="rId26"/>
    <p:sldId id="276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9AD00-C489-4292-B923-5587E697F601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D462-3406-4ED4-B800-DB86BA7C5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3E9290A-E1A1-45B2-91B6-5EB6A50CCCF2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1AADAC-F011-473A-BE54-0580CDDF0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Pronouns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ELACC6L1</a:t>
            </a:r>
            <a:endParaRPr lang="en-US"/>
          </a:p>
        </p:txBody>
      </p:sp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8062912" cy="1470025"/>
          </a:xfrm>
        </p:spPr>
        <p:txBody>
          <a:bodyPr>
            <a:normAutofit/>
          </a:bodyPr>
          <a:lstStyle/>
          <a:p>
            <a:r>
              <a:rPr lang="en-US" dirty="0"/>
              <a:t>Sue and _______ like going to the movies.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455192"/>
            <a:ext cx="8062912" cy="1752600"/>
          </a:xfrm>
        </p:spPr>
        <p:txBody>
          <a:bodyPr/>
          <a:lstStyle/>
          <a:p>
            <a:r>
              <a:rPr lang="en-US" dirty="0"/>
              <a:t>a. I          b. me        c.  them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I 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8194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word that takes the place of one or more nouns in a sentence is called a _________________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Pronoun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word or word group that a pronoun stands for is called its ___________</a:t>
            </a:r>
          </a:p>
        </p:txBody>
      </p:sp>
    </p:spTree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antecedent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Pronouns can be both  </a:t>
            </a:r>
            <a:r>
              <a:rPr lang="en-US" dirty="0" smtClean="0"/>
              <a:t>_____________________(</a:t>
            </a:r>
            <a:r>
              <a:rPr lang="en-US" dirty="0"/>
              <a:t>one) or ____________________________ (more than one.)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Singular</a:t>
            </a:r>
            <a:br>
              <a:rPr lang="en-US" dirty="0" smtClean="0"/>
            </a:br>
            <a:r>
              <a:rPr lang="en-US" dirty="0" smtClean="0"/>
              <a:t>Plural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9718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Mary was given a scholarship to Grant College because she had excellent grades. 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81000"/>
            <a:ext cx="6400800" cy="1752600"/>
          </a:xfrm>
        </p:spPr>
        <p:txBody>
          <a:bodyPr/>
          <a:lstStyle/>
          <a:p>
            <a:r>
              <a:rPr lang="en-US" dirty="0" smtClean="0"/>
              <a:t>What is the antecedent in the following sentence?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Mary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78808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She told ________her secret.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52800"/>
            <a:ext cx="8062912" cy="1752600"/>
          </a:xfrm>
        </p:spPr>
        <p:txBody>
          <a:bodyPr/>
          <a:lstStyle/>
          <a:p>
            <a:r>
              <a:rPr lang="en-US" dirty="0"/>
              <a:t>a.  he          b. him        c.  they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5146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construction workers brought their own tools to the job site.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6400800" cy="1752600"/>
          </a:xfrm>
        </p:spPr>
        <p:txBody>
          <a:bodyPr/>
          <a:lstStyle/>
          <a:p>
            <a:r>
              <a:rPr lang="en-US" dirty="0" smtClean="0"/>
              <a:t>What is the antecedent in the following sentence?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Construction workers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manager noticed that one of the televisions on display was missing its remote control.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57200"/>
            <a:ext cx="6400800" cy="1752600"/>
          </a:xfrm>
        </p:spPr>
        <p:txBody>
          <a:bodyPr/>
          <a:lstStyle/>
          <a:p>
            <a:r>
              <a:rPr lang="en-US" dirty="0" smtClean="0"/>
              <a:t>What is the antecedent in the following sentence?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televisions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Members of the team receive different salaries, depending on their performance.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57200"/>
            <a:ext cx="6400800" cy="1752600"/>
          </a:xfrm>
        </p:spPr>
        <p:txBody>
          <a:bodyPr/>
          <a:lstStyle/>
          <a:p>
            <a:r>
              <a:rPr lang="en-US" dirty="0" smtClean="0"/>
              <a:t>What is the antecedent in the following sentence?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John </a:t>
            </a:r>
            <a:r>
              <a:rPr lang="en-US" dirty="0"/>
              <a:t>and Bob thought the teacher believed their essays had been plagiarized. 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57200"/>
            <a:ext cx="6400800" cy="1752600"/>
          </a:xfrm>
        </p:spPr>
        <p:txBody>
          <a:bodyPr/>
          <a:lstStyle/>
          <a:p>
            <a:r>
              <a:rPr lang="en-US" dirty="0" smtClean="0"/>
              <a:t>What is the antecedent in the following sentence?</a:t>
            </a:r>
            <a:endParaRPr lang="en-US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53534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John and Bob thought the teacher believed their essays had been plagiarized.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53534"/>
                </a:solidFill>
                <a:effectLst/>
                <a:latin typeface="Verdana"/>
                <a:ea typeface="Calibri" pitchFamily="34" charset="0"/>
                <a:cs typeface="Times New Roman" pitchFamily="18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John, Bob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Him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802608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father asked _______son to help him.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8062912" cy="1752600"/>
          </a:xfrm>
        </p:spPr>
        <p:txBody>
          <a:bodyPr/>
          <a:lstStyle/>
          <a:p>
            <a:r>
              <a:rPr lang="en-US" dirty="0"/>
              <a:t>a.  he        b. his        c. him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His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2031208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 crow flew over and ate _______.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505200"/>
            <a:ext cx="8062912" cy="1752600"/>
          </a:xfrm>
        </p:spPr>
        <p:txBody>
          <a:bodyPr/>
          <a:lstStyle/>
          <a:p>
            <a:r>
              <a:rPr lang="en-US" dirty="0"/>
              <a:t>a. he         b.  they          c. it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It 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78808"/>
            <a:ext cx="8062912" cy="1470025"/>
          </a:xfrm>
        </p:spPr>
        <p:txBody>
          <a:bodyPr>
            <a:normAutofit/>
          </a:bodyPr>
          <a:lstStyle/>
          <a:p>
            <a:r>
              <a:rPr lang="en-US" dirty="0"/>
              <a:t>Break that tree limb off, _______is in my way.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8062912" cy="1752600"/>
          </a:xfrm>
        </p:spPr>
        <p:txBody>
          <a:bodyPr/>
          <a:lstStyle/>
          <a:p>
            <a:r>
              <a:rPr lang="en-US" dirty="0"/>
              <a:t>a.  him        b. they        c. it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It </a:t>
            </a:r>
            <a:endParaRPr lang="en-US" dirty="0"/>
          </a:p>
        </p:txBody>
      </p:sp>
    </p:spTree>
  </p:cSld>
  <p:clrMapOvr>
    <a:masterClrMapping/>
  </p:clrMapOvr>
  <p:transition spd="med"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278</Words>
  <Application>Microsoft Office PowerPoint</Application>
  <PresentationFormat>On-screen Show (4:3)</PresentationFormat>
  <Paragraphs>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Pronouns</vt:lpstr>
      <vt:lpstr>She told ________her secret. </vt:lpstr>
      <vt:lpstr>Him</vt:lpstr>
      <vt:lpstr>The father asked _______son to help him. </vt:lpstr>
      <vt:lpstr>His</vt:lpstr>
      <vt:lpstr>A crow flew over and ate _______. </vt:lpstr>
      <vt:lpstr>It </vt:lpstr>
      <vt:lpstr>Break that tree limb off, _______is in my way.</vt:lpstr>
      <vt:lpstr>It </vt:lpstr>
      <vt:lpstr>Sue and _______ like going to the movies.</vt:lpstr>
      <vt:lpstr>I </vt:lpstr>
      <vt:lpstr>A word that takes the place of one or more nouns in a sentence is called a _________________</vt:lpstr>
      <vt:lpstr>Pronoun</vt:lpstr>
      <vt:lpstr>The word or word group that a pronoun stands for is called its ___________</vt:lpstr>
      <vt:lpstr>antecedent</vt:lpstr>
      <vt:lpstr>Pronouns can be both  _____________________(one) or ____________________________ (more than one.) </vt:lpstr>
      <vt:lpstr>Singular Plural</vt:lpstr>
      <vt:lpstr>Mary was given a scholarship to Grant College because she had excellent grades. </vt:lpstr>
      <vt:lpstr>Mary</vt:lpstr>
      <vt:lpstr>The construction workers brought their own tools to the job site.</vt:lpstr>
      <vt:lpstr>Construction workers</vt:lpstr>
      <vt:lpstr>The manager noticed that one of the televisions on display was missing its remote control.</vt:lpstr>
      <vt:lpstr>televisions</vt:lpstr>
      <vt:lpstr>Members of the team receive different salaries, depending on their performance.</vt:lpstr>
      <vt:lpstr>members</vt:lpstr>
      <vt:lpstr>John and Bob thought the teacher believed their essays had been plagiarized.  </vt:lpstr>
      <vt:lpstr>John, Bob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told ________her secret.</dc:title>
  <dc:creator>kristin.king</dc:creator>
  <cp:lastModifiedBy>kristin.king</cp:lastModifiedBy>
  <cp:revision>5</cp:revision>
  <dcterms:created xsi:type="dcterms:W3CDTF">2011-10-13T17:25:21Z</dcterms:created>
  <dcterms:modified xsi:type="dcterms:W3CDTF">2012-10-23T20:01:20Z</dcterms:modified>
</cp:coreProperties>
</file>